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51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2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068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1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11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9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98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094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33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49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7227-C098-4B76-9768-7473F25FFD1C}" type="datetimeFigureOut">
              <a:rPr lang="es-CL" smtClean="0"/>
              <a:t>04-04-2014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3E35-9B24-4F31-AF1C-7458F800E6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81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EJERCICIOS DE 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910952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Jaime Patricio Solar Jara</a:t>
            </a:r>
          </a:p>
          <a:p>
            <a:r>
              <a:rPr lang="es-CL" dirty="0" smtClean="0"/>
              <a:t>Prof. De Química</a:t>
            </a:r>
          </a:p>
        </p:txBody>
      </p:sp>
    </p:spTree>
    <p:extLst>
      <p:ext uri="{BB962C8B-B14F-4D97-AF65-F5344CB8AC3E}">
        <p14:creationId xmlns:p14="http://schemas.microsoft.com/office/powerpoint/2010/main" val="302041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Completar el siguiente cuadro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771945"/>
              </p:ext>
            </p:extLst>
          </p:nvPr>
        </p:nvGraphicFramePr>
        <p:xfrm>
          <a:off x="457200" y="1600200"/>
          <a:ext cx="8229599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Elemento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Símbolo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A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Z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p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n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e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Hg</a:t>
                      </a:r>
                      <a:r>
                        <a:rPr lang="es-CL" sz="2400" baseline="30000" dirty="0" smtClean="0"/>
                        <a:t>2+</a:t>
                      </a:r>
                      <a:endParaRPr lang="es-CL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200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80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Litio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4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F</a:t>
                      </a:r>
                      <a:r>
                        <a:rPr lang="es-CL" sz="3600" b="1" baseline="30000" dirty="0" smtClean="0"/>
                        <a:t>-</a:t>
                      </a:r>
                      <a:endParaRPr lang="es-CL" sz="3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19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10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Br</a:t>
                      </a:r>
                      <a:r>
                        <a:rPr lang="es-CL" sz="3600" dirty="0" smtClean="0"/>
                        <a:t>-</a:t>
                      </a:r>
                      <a:endParaRPr lang="es-C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35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45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Fe </a:t>
                      </a:r>
                      <a:r>
                        <a:rPr lang="es-CL" sz="2400" baseline="30000" dirty="0" smtClean="0"/>
                        <a:t>3+</a:t>
                      </a:r>
                      <a:endParaRPr lang="es-CL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56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26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Oro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197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79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78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Cr </a:t>
                      </a:r>
                      <a:r>
                        <a:rPr lang="es-CL" sz="2400" baseline="30000" dirty="0" smtClean="0"/>
                        <a:t>2+</a:t>
                      </a:r>
                      <a:endParaRPr lang="es-CL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32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22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N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14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smtClean="0"/>
                        <a:t>7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246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53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EJERCICIOS DE QUÍMICA</vt:lpstr>
      <vt:lpstr>Completar el siguiente cuadro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DE QUÍMICA</dc:title>
  <dc:creator>Luffi</dc:creator>
  <cp:lastModifiedBy>Luffi</cp:lastModifiedBy>
  <cp:revision>4</cp:revision>
  <dcterms:created xsi:type="dcterms:W3CDTF">2014-04-04T21:45:29Z</dcterms:created>
  <dcterms:modified xsi:type="dcterms:W3CDTF">2014-04-05T00:19:00Z</dcterms:modified>
</cp:coreProperties>
</file>